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0" r:id="rId8"/>
    <p:sldId id="263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LPDC Update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2024-2025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6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LPDC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6980"/>
            <a:ext cx="10394707" cy="39556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PD </a:t>
            </a:r>
            <a:r>
              <a:rPr lang="en-US" u="sng" dirty="0"/>
              <a:t>must</a:t>
            </a:r>
            <a:r>
              <a:rPr lang="en-US" dirty="0"/>
              <a:t> be listed within a year of completion</a:t>
            </a:r>
          </a:p>
          <a:p>
            <a:r>
              <a:rPr lang="en-US" dirty="0"/>
              <a:t>All corresponding paperwork should be uploaded during the entry process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 Help sessions</a:t>
            </a:r>
            <a:r>
              <a:rPr lang="en-US" dirty="0" smtClean="0"/>
              <a:t>– </a:t>
            </a:r>
            <a:r>
              <a:rPr lang="en-US" dirty="0"/>
              <a:t>review directions found in LPDC tech page or set up individual help time with any LPDC member</a:t>
            </a:r>
          </a:p>
          <a:p>
            <a:r>
              <a:rPr lang="en-US" dirty="0"/>
              <a:t>IPDPs will be checked in a timely fashion, then entry of new PD can begin once </a:t>
            </a:r>
            <a:r>
              <a:rPr lang="en-US" dirty="0" smtClean="0"/>
              <a:t>approved – </a:t>
            </a:r>
            <a:r>
              <a:rPr lang="en-US" dirty="0" smtClean="0">
                <a:solidFill>
                  <a:schemeClr val="accent1"/>
                </a:solidFill>
              </a:rPr>
              <a:t>backdated to the License issue date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LPDC meeting dates  when CEUS/paperwork will be checked </a:t>
            </a:r>
            <a:r>
              <a:rPr lang="en-US" dirty="0" smtClean="0"/>
              <a:t>– one Wednesday </a:t>
            </a:r>
            <a:r>
              <a:rPr lang="en-US" dirty="0"/>
              <a:t>of September, October, January, February, March, April and May at 3:45 in HS room 111</a:t>
            </a:r>
          </a:p>
          <a:p>
            <a:r>
              <a:rPr lang="en-US" dirty="0"/>
              <a:t>Those renewing this year (</a:t>
            </a:r>
            <a:r>
              <a:rPr lang="en-US" dirty="0" smtClean="0"/>
              <a:t>2025) </a:t>
            </a:r>
            <a:r>
              <a:rPr lang="en-US" dirty="0"/>
              <a:t>should have already been notified in the </a:t>
            </a:r>
            <a:r>
              <a:rPr lang="en-US" dirty="0" smtClean="0"/>
              <a:t>summer </a:t>
            </a:r>
            <a:r>
              <a:rPr lang="en-US" dirty="0"/>
              <a:t>(let me know if not)</a:t>
            </a:r>
          </a:p>
          <a:p>
            <a:r>
              <a:rPr lang="en-US" dirty="0"/>
              <a:t>Have a great school year!</a:t>
            </a:r>
          </a:p>
        </p:txBody>
      </p:sp>
    </p:spTree>
    <p:extLst>
      <p:ext uri="{BB962C8B-B14F-4D97-AF65-F5344CB8AC3E}">
        <p14:creationId xmlns:p14="http://schemas.microsoft.com/office/powerpoint/2010/main" val="22442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LPDC – Local Professional Development Committee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144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those on a 5-year license </a:t>
            </a:r>
            <a:r>
              <a:rPr lang="en-US" dirty="0" smtClean="0"/>
              <a:t>only (no resident or alternative licenses)</a:t>
            </a:r>
            <a:endParaRPr lang="en-US" dirty="0"/>
          </a:p>
          <a:p>
            <a:r>
              <a:rPr lang="en-US" dirty="0"/>
              <a:t>State required committee</a:t>
            </a:r>
          </a:p>
          <a:p>
            <a:r>
              <a:rPr lang="en-US" dirty="0"/>
              <a:t>Purpose – to approve/process staff CEUs and assist in the license renewal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We are here to help you through the renewal process, it is your responsibility to do the work to be able to renew in a timely fashion</a:t>
            </a:r>
            <a:endParaRPr lang="en-US" dirty="0"/>
          </a:p>
          <a:p>
            <a:r>
              <a:rPr lang="en-US" dirty="0"/>
              <a:t>18 CEUs needed for renewal – 10 </a:t>
            </a:r>
            <a:r>
              <a:rPr lang="en-US" dirty="0" err="1"/>
              <a:t>hrs</a:t>
            </a:r>
            <a:r>
              <a:rPr lang="en-US" dirty="0"/>
              <a:t> = 1 CEU, 1 Sem </a:t>
            </a:r>
            <a:r>
              <a:rPr lang="en-US" dirty="0" err="1"/>
              <a:t>hr</a:t>
            </a:r>
            <a:r>
              <a:rPr lang="en-US" dirty="0"/>
              <a:t> = 3 CEUs</a:t>
            </a:r>
          </a:p>
          <a:p>
            <a:r>
              <a:rPr lang="en-US" dirty="0"/>
              <a:t>Members: Judy Krites (Chairperson), Mark Bagley, Chris Covey, </a:t>
            </a:r>
            <a:r>
              <a:rPr lang="en-US" dirty="0" err="1"/>
              <a:t>lori</a:t>
            </a:r>
            <a:r>
              <a:rPr lang="en-US" dirty="0"/>
              <a:t> </a:t>
            </a:r>
            <a:r>
              <a:rPr lang="en-US" dirty="0" err="1"/>
              <a:t>bittner</a:t>
            </a:r>
            <a:r>
              <a:rPr lang="en-US" dirty="0"/>
              <a:t>, Frankie Bowen, Morgan </a:t>
            </a:r>
            <a:r>
              <a:rPr lang="en-US" dirty="0" smtClean="0"/>
              <a:t>Hicks, Deb Chiles, </a:t>
            </a:r>
            <a:r>
              <a:rPr lang="en-US" dirty="0" err="1"/>
              <a:t>Khandiss</a:t>
            </a:r>
            <a:r>
              <a:rPr lang="en-US" dirty="0"/>
              <a:t> Klinger, and </a:t>
            </a:r>
            <a:r>
              <a:rPr lang="en-US" dirty="0" err="1" smtClean="0"/>
              <a:t>Natoshia</a:t>
            </a:r>
            <a:r>
              <a:rPr lang="en-US" dirty="0" smtClean="0"/>
              <a:t> Wilhelm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66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Information available through the tech page (left on page)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763717"/>
            <a:ext cx="8712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 to complete </a:t>
            </a:r>
            <a:r>
              <a:rPr lang="en-US" sz="2000" dirty="0" smtClean="0"/>
              <a:t>a new</a:t>
            </a:r>
            <a:r>
              <a:rPr lang="en-US" sz="2000" dirty="0" smtClean="0"/>
              <a:t> </a:t>
            </a:r>
            <a:r>
              <a:rPr lang="en-US" sz="2000" dirty="0"/>
              <a:t>IPDP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chemeClr val="accent1"/>
                </a:solidFill>
              </a:rPr>
              <a:t>LPDC Kiosk </a:t>
            </a:r>
            <a:r>
              <a:rPr lang="en-US" sz="2000" dirty="0" smtClean="0">
                <a:solidFill>
                  <a:schemeClr val="accent1"/>
                </a:solidFill>
              </a:rPr>
              <a:t>Program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CEU Options List (modified 2021</a:t>
            </a:r>
            <a:r>
              <a:rPr lang="en-US" sz="2000" dirty="0" smtClean="0"/>
              <a:t>) – webinars added recently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License Renewal Directions from </a:t>
            </a:r>
            <a:r>
              <a:rPr lang="en-US" sz="2000" dirty="0" smtClean="0"/>
              <a:t>ODE/DEW </a:t>
            </a:r>
            <a:r>
              <a:rPr lang="en-US" sz="2000" dirty="0"/>
              <a:t>and directions for </a:t>
            </a:r>
            <a:r>
              <a:rPr lang="en-US" sz="2000" dirty="0" smtClean="0"/>
              <a:t>using OH|ID (previously CORE – ODE provided directions available)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LPDC By-Laws amended </a:t>
            </a:r>
            <a:r>
              <a:rPr lang="en-US" sz="2000" dirty="0" smtClean="0"/>
              <a:t>8/2018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Directions for entering PD requests </a:t>
            </a:r>
            <a:r>
              <a:rPr lang="en-US" sz="2000" dirty="0" smtClean="0"/>
              <a:t>into </a:t>
            </a:r>
            <a:r>
              <a:rPr lang="en-US" sz="2000" dirty="0" smtClean="0"/>
              <a:t>LPDC KIOSK </a:t>
            </a:r>
            <a:r>
              <a:rPr lang="en-US" sz="2000" dirty="0" smtClean="0"/>
              <a:t>program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Directions to archive old IPDP once renewal has </a:t>
            </a:r>
            <a:r>
              <a:rPr lang="en-US" sz="2000" dirty="0" smtClean="0"/>
              <a:t>occurred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</a:t>
            </a:r>
            <a:r>
              <a:rPr lang="en-US" sz="2000" dirty="0" smtClean="0"/>
              <a:t>uick </a:t>
            </a:r>
            <a:r>
              <a:rPr lang="en-US" sz="2000" dirty="0" smtClean="0"/>
              <a:t>reminders list – sort of like a FAQ page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This presentation for reference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5045" y="2247766"/>
            <a:ext cx="2390775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5" y="2247766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LPDC KIOSK </a:t>
            </a:r>
            <a:r>
              <a:rPr lang="en-US" dirty="0"/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069" y="1737539"/>
            <a:ext cx="77135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using the </a:t>
            </a:r>
            <a:r>
              <a:rPr lang="en-US" sz="2000" dirty="0" smtClean="0"/>
              <a:t>LPDC</a:t>
            </a:r>
            <a:r>
              <a:rPr lang="en-US" sz="2000" dirty="0" smtClean="0"/>
              <a:t> </a:t>
            </a:r>
            <a:r>
              <a:rPr lang="en-US" sz="2000" dirty="0"/>
              <a:t>Kiosk for IPDPs and collection/approval of </a:t>
            </a:r>
            <a:r>
              <a:rPr lang="en-US" sz="2000" dirty="0" smtClean="0"/>
              <a:t>PD/CEUs. 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IPDP will need </a:t>
            </a:r>
            <a:r>
              <a:rPr lang="en-US" sz="2000" dirty="0" smtClean="0"/>
              <a:t>to be written and approved in </a:t>
            </a:r>
            <a:r>
              <a:rPr lang="en-US" sz="2000" dirty="0"/>
              <a:t>program before ANY PD can be requested.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NEW IPDP must be written by Sept 1 of license renewal year. 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Directions for entering PD/CEUs is on the tech page – LPDC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must enter all of your own PD within one year of completion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10" y="1837765"/>
            <a:ext cx="2917115" cy="29171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02475"/>
            <a:ext cx="10396882" cy="9601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License Renewal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234" y="1045029"/>
            <a:ext cx="10975515" cy="45458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394321" y="1040595"/>
            <a:ext cx="2050868" cy="186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new IPDP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799161" y="1086315"/>
            <a:ext cx="2068861" cy="182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for Approval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362521" y="1040595"/>
            <a:ext cx="2121113" cy="186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PD within a year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9116722" y="2354190"/>
            <a:ext cx="2063931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for</a:t>
            </a:r>
          </a:p>
          <a:p>
            <a:pPr algn="ctr"/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7210698" y="3516784"/>
            <a:ext cx="2272936" cy="1862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at 18 Approved CEUs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4310743" y="3513909"/>
            <a:ext cx="2377440" cy="1860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Renew License (thru ODE/DEW) once notified by LPDC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1737360" y="3513909"/>
            <a:ext cx="2076994" cy="1860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sure new license is in KIOSK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402234" y="2005149"/>
            <a:ext cx="1992087" cy="2011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 old IPDP</a:t>
            </a:r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 rot="3539463">
            <a:off x="661162" y="483682"/>
            <a:ext cx="1556656" cy="1345640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Enter Here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IPDP and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492163"/>
            <a:ext cx="10394707" cy="41248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IPDP – Individual Professional Development </a:t>
            </a:r>
            <a:r>
              <a:rPr lang="en-US" dirty="0" err="1"/>
              <a:t>PLan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Should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 online </a:t>
            </a:r>
            <a:r>
              <a:rPr lang="en-US" dirty="0" smtClean="0">
                <a:solidFill>
                  <a:schemeClr val="accent1"/>
                </a:solidFill>
              </a:rPr>
              <a:t>by September 1 of renewal year</a:t>
            </a:r>
            <a:r>
              <a:rPr lang="en-US" dirty="0" smtClean="0"/>
              <a:t>– </a:t>
            </a:r>
            <a:r>
              <a:rPr lang="en-US" dirty="0"/>
              <a:t>everyone with a 5-yr license must have an approved </a:t>
            </a:r>
            <a:r>
              <a:rPr lang="en-US" dirty="0" smtClean="0"/>
              <a:t>IPDP. </a:t>
            </a:r>
          </a:p>
          <a:p>
            <a:r>
              <a:rPr lang="en-US" dirty="0" smtClean="0"/>
              <a:t>Detailed</a:t>
            </a:r>
            <a:r>
              <a:rPr lang="en-US" dirty="0"/>
              <a:t>, picture-based directions found on the LPDC Forms </a:t>
            </a:r>
            <a:r>
              <a:rPr lang="en-US" dirty="0" smtClean="0"/>
              <a:t>link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Current IPDP should show your current license – check this! 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 LPDC uses IPDPs to confirm and approve PD as all PD should be able to match with an IPDP goal.  District goal </a:t>
            </a:r>
            <a:r>
              <a:rPr lang="en-US" dirty="0">
                <a:solidFill>
                  <a:schemeClr val="accent1"/>
                </a:solidFill>
              </a:rPr>
              <a:t>must</a:t>
            </a:r>
            <a:r>
              <a:rPr lang="en-US" dirty="0"/>
              <a:t> be included.  </a:t>
            </a:r>
          </a:p>
          <a:p>
            <a:r>
              <a:rPr lang="en-US" dirty="0"/>
              <a:t>Goals are to be written as to what you want to learn and how this will be accomplished, not what you are going to do in your classroom.  I will learn…, I will investigate…, through coursework, webinars, etc. Must include district goal.</a:t>
            </a:r>
          </a:p>
        </p:txBody>
      </p:sp>
    </p:spTree>
    <p:extLst>
      <p:ext uri="{BB962C8B-B14F-4D97-AF65-F5344CB8AC3E}">
        <p14:creationId xmlns:p14="http://schemas.microsoft.com/office/powerpoint/2010/main" val="21143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45" y="144514"/>
            <a:ext cx="10396882" cy="1151965"/>
          </a:xfrm>
        </p:spPr>
        <p:txBody>
          <a:bodyPr/>
          <a:lstStyle/>
          <a:p>
            <a:r>
              <a:rPr lang="en-US" dirty="0"/>
              <a:t>Reminders from VWCS LPDC </a:t>
            </a:r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131" y="992777"/>
            <a:ext cx="11190920" cy="47026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Consistently High performing teachers – Exempt from completing coursework or CEUs for the renewal process during a specific 5-year period (as per ODE eligibility) – Let LPDC know you are renewing using this process – 5 </a:t>
            </a:r>
            <a:r>
              <a:rPr lang="en-US" dirty="0" err="1"/>
              <a:t>yr</a:t>
            </a:r>
            <a:r>
              <a:rPr lang="en-US" dirty="0"/>
              <a:t> license, Accomplished 4/5 years, District level or higher award and/or committee 3/5 years.</a:t>
            </a:r>
          </a:p>
          <a:p>
            <a:r>
              <a:rPr lang="en-US" dirty="0"/>
              <a:t>Stop at 18 approved CEUs! There is no extra credit </a:t>
            </a:r>
            <a:r>
              <a:rPr lang="en-US" dirty="0" smtClean="0"/>
              <a:t>here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If multiple licenses, you do NOT need additional PD (see me if not on the same time renewal cycle)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Email me if your name or email address has changed this year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All PD is accumulated based on issue date of license, so </a:t>
            </a:r>
            <a:r>
              <a:rPr lang="en-US" dirty="0" smtClean="0"/>
              <a:t>you can renew </a:t>
            </a:r>
            <a:r>
              <a:rPr lang="en-US" dirty="0"/>
              <a:t>early</a:t>
            </a:r>
          </a:p>
          <a:p>
            <a:r>
              <a:rPr lang="en-US" dirty="0"/>
              <a:t>Not requiring any paperwork other than verification of activity (uploaded certificates of participation, transcript, etc.)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listing any PD days immediately in Kiosk or keep paper slips in a folder and enter once a </a:t>
            </a:r>
            <a:r>
              <a:rPr lang="en-US" dirty="0" smtClean="0"/>
              <a:t>quarter/trimester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202474"/>
            <a:ext cx="10396882" cy="1151965"/>
          </a:xfrm>
        </p:spPr>
        <p:txBody>
          <a:bodyPr/>
          <a:lstStyle/>
          <a:p>
            <a:r>
              <a:rPr lang="en-US" dirty="0" smtClean="0"/>
              <a:t>District PD reminders 2024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7565" y="1062667"/>
            <a:ext cx="10682943" cy="455436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/>
              <a:t>Public School works </a:t>
            </a:r>
            <a:r>
              <a:rPr lang="en-US" dirty="0" smtClean="0"/>
              <a:t> - yearly with transcript- </a:t>
            </a:r>
            <a:r>
              <a:rPr lang="en-US" dirty="0">
                <a:solidFill>
                  <a:schemeClr val="accent1"/>
                </a:solidFill>
              </a:rPr>
              <a:t>4.5 </a:t>
            </a:r>
            <a:r>
              <a:rPr lang="en-US" dirty="0" smtClean="0">
                <a:solidFill>
                  <a:schemeClr val="accent1"/>
                </a:solidFill>
              </a:rPr>
              <a:t>(2023) or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hrs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(2024)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Gifted training </a:t>
            </a:r>
            <a:r>
              <a:rPr lang="en-US" dirty="0" smtClean="0"/>
              <a:t>-GT ignite - 6 </a:t>
            </a:r>
            <a:r>
              <a:rPr lang="en-US" dirty="0" err="1"/>
              <a:t>hrs</a:t>
            </a:r>
            <a:r>
              <a:rPr lang="en-US" dirty="0"/>
              <a:t> of courses = 9 </a:t>
            </a:r>
            <a:r>
              <a:rPr lang="en-US" dirty="0" err="1"/>
              <a:t>hrs</a:t>
            </a:r>
            <a:r>
              <a:rPr lang="en-US" dirty="0"/>
              <a:t> of CEU </a:t>
            </a:r>
            <a:r>
              <a:rPr lang="en-US" dirty="0" smtClean="0"/>
              <a:t>activities with transcript</a:t>
            </a:r>
          </a:p>
          <a:p>
            <a:r>
              <a:rPr lang="en-US" dirty="0" smtClean="0"/>
              <a:t>other gifted with Tricia  </a:t>
            </a:r>
            <a:r>
              <a:rPr lang="en-US" dirty="0" smtClean="0"/>
              <a:t>-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r>
              <a:rPr lang="en-US" dirty="0" smtClean="0"/>
              <a:t>provided by </a:t>
            </a:r>
            <a:r>
              <a:rPr lang="en-US" dirty="0" smtClean="0"/>
              <a:t>Tricia’s Verification (include certificate)</a:t>
            </a:r>
            <a:endParaRPr lang="en-US" dirty="0" smtClean="0"/>
          </a:p>
          <a:p>
            <a:r>
              <a:rPr lang="en-US" dirty="0" smtClean="0"/>
              <a:t>Dyslexia training – 2 CEUs for 1</a:t>
            </a:r>
            <a:r>
              <a:rPr lang="en-US" baseline="30000" dirty="0" smtClean="0"/>
              <a:t>st</a:t>
            </a:r>
            <a:r>
              <a:rPr lang="en-US" dirty="0" smtClean="0"/>
              <a:t> time  in licensure with certificate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Science of Reading course 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depend on courses taken, must upload certificates to activity request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Literacy collaborative – up to 3 Total CEUs during license cycle beginning 3/1/2023</a:t>
            </a:r>
          </a:p>
          <a:p>
            <a:r>
              <a:rPr lang="en-US" dirty="0" smtClean="0"/>
              <a:t>College Credit that doesn’t overlap other PD (cannot double dip) – 1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hr</a:t>
            </a:r>
            <a:r>
              <a:rPr lang="en-US" dirty="0" smtClean="0"/>
              <a:t> = 3 CEUs with transcript or grade report</a:t>
            </a:r>
            <a:endParaRPr lang="en-US" dirty="0"/>
          </a:p>
          <a:p>
            <a:r>
              <a:rPr lang="en-US" dirty="0"/>
              <a:t>All listed </a:t>
            </a:r>
            <a:r>
              <a:rPr lang="en-US" dirty="0" err="1"/>
              <a:t>pd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Approved </a:t>
            </a:r>
            <a:r>
              <a:rPr lang="en-US" dirty="0"/>
              <a:t>– shows up as such in the Kiosk </a:t>
            </a:r>
          </a:p>
          <a:p>
            <a:pPr lvl="1"/>
            <a:r>
              <a:rPr lang="en-US" dirty="0"/>
              <a:t>Not approved – explanation is given if you click on the title/magnifying glass link</a:t>
            </a:r>
          </a:p>
          <a:p>
            <a:pPr lvl="1"/>
            <a:r>
              <a:rPr lang="en-US" dirty="0"/>
              <a:t>Awaiting approval – paperwork is still needed from administration or LPDC is trying to gather more information – you will be contacted </a:t>
            </a:r>
            <a:r>
              <a:rPr lang="en-US" dirty="0" smtClean="0"/>
              <a:t>via email if </a:t>
            </a:r>
            <a:r>
              <a:rPr lang="en-US" dirty="0"/>
              <a:t>you need to do something more</a:t>
            </a:r>
          </a:p>
        </p:txBody>
      </p:sp>
    </p:spTree>
    <p:extLst>
      <p:ext uri="{BB962C8B-B14F-4D97-AF65-F5344CB8AC3E}">
        <p14:creationId xmlns:p14="http://schemas.microsoft.com/office/powerpoint/2010/main" val="7305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AAF1-18B3-400A-AB2C-AAE80CFE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LPDC Frustrations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69AD-0DDA-4981-9743-91EC21CE8B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537320"/>
            <a:ext cx="10394707" cy="3949080"/>
          </a:xfrm>
        </p:spPr>
        <p:txBody>
          <a:bodyPr>
            <a:normAutofit/>
          </a:bodyPr>
          <a:lstStyle/>
          <a:p>
            <a:r>
              <a:rPr lang="en-US" dirty="0"/>
              <a:t>Not Reading directions – They give you a lot of good info</a:t>
            </a:r>
          </a:p>
          <a:p>
            <a:r>
              <a:rPr lang="en-US" dirty="0"/>
              <a:t>Not Filling out forms completely – write the goal you are referring to, be thorough, include district goal	</a:t>
            </a:r>
          </a:p>
          <a:p>
            <a:r>
              <a:rPr lang="en-US" dirty="0"/>
              <a:t>Entering dates and/or titles incorrectly </a:t>
            </a:r>
            <a:endParaRPr lang="en-US" dirty="0" smtClean="0"/>
          </a:p>
          <a:p>
            <a:r>
              <a:rPr lang="en-US" dirty="0" smtClean="0"/>
              <a:t>Not Entering </a:t>
            </a:r>
            <a:r>
              <a:rPr lang="en-US" dirty="0"/>
              <a:t>PD immediately – don’t wait more than a year or it is </a:t>
            </a:r>
            <a:r>
              <a:rPr lang="en-US" dirty="0" smtClean="0"/>
              <a:t>lost</a:t>
            </a:r>
            <a:endParaRPr lang="en-US" dirty="0"/>
          </a:p>
          <a:p>
            <a:r>
              <a:rPr lang="en-US" dirty="0"/>
              <a:t>Waiting until the last minute to renew – </a:t>
            </a:r>
            <a:r>
              <a:rPr lang="en-US" dirty="0" smtClean="0"/>
              <a:t>ODE/dew </a:t>
            </a:r>
            <a:r>
              <a:rPr lang="en-US" dirty="0"/>
              <a:t>is slow and you lose time to collect PD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pre-approvals and no supervisors – these add extra steps for everyone!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Read your emails from me and the KIOSK program to see what is going 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3842</TotalTime>
  <Words>948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LPDC Update </vt:lpstr>
      <vt:lpstr>LPDC – Local Professional Development Committee </vt:lpstr>
      <vt:lpstr>Information available through the tech page (left on page)</vt:lpstr>
      <vt:lpstr>LPDC KIOSK Program</vt:lpstr>
      <vt:lpstr>License Renewal Process</vt:lpstr>
      <vt:lpstr>New IPDP and directions</vt:lpstr>
      <vt:lpstr>Reminders from VWCS LPDC 2024</vt:lpstr>
      <vt:lpstr>District PD reminders 2024</vt:lpstr>
      <vt:lpstr>LPDC Frustrations</vt:lpstr>
      <vt:lpstr>Final LPDC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LPDC Updaate</dc:title>
  <dc:creator>Judy Krites</dc:creator>
  <cp:lastModifiedBy>Judy Krites</cp:lastModifiedBy>
  <cp:revision>61</cp:revision>
  <dcterms:created xsi:type="dcterms:W3CDTF">2018-08-13T00:53:03Z</dcterms:created>
  <dcterms:modified xsi:type="dcterms:W3CDTF">2024-08-19T14:49:56Z</dcterms:modified>
</cp:coreProperties>
</file>